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82" r:id="rId6"/>
    <p:sldId id="28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48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B8894-A6E8-4361-93F4-66DF0DB8A772}" type="doc">
      <dgm:prSet loTypeId="urn:microsoft.com/office/officeart/2005/8/layout/radial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44B81B7C-6BD7-4CA2-BBA9-7C900810F829}">
      <dgm:prSet phldrT="[Text]" custT="1"/>
      <dgm:spPr/>
      <dgm:t>
        <a:bodyPr/>
        <a:lstStyle/>
        <a:p>
          <a:r>
            <a:rPr lang="en-US" sz="4000" dirty="0" smtClean="0"/>
            <a:t>RFID Solution</a:t>
          </a:r>
          <a:endParaRPr lang="en-IN" sz="4000" dirty="0"/>
        </a:p>
      </dgm:t>
    </dgm:pt>
    <dgm:pt modelId="{CD5D2A7A-BFF8-4168-897E-919D6CD6349C}" type="parTrans" cxnId="{83A5AED9-8F08-4784-AA70-8139F64FCA93}">
      <dgm:prSet/>
      <dgm:spPr/>
      <dgm:t>
        <a:bodyPr/>
        <a:lstStyle/>
        <a:p>
          <a:endParaRPr lang="en-IN"/>
        </a:p>
      </dgm:t>
    </dgm:pt>
    <dgm:pt modelId="{DA3C6A26-153E-4579-A586-9ACF412C4267}" type="sibTrans" cxnId="{83A5AED9-8F08-4784-AA70-8139F64FCA93}">
      <dgm:prSet/>
      <dgm:spPr/>
      <dgm:t>
        <a:bodyPr/>
        <a:lstStyle/>
        <a:p>
          <a:endParaRPr lang="en-IN"/>
        </a:p>
      </dgm:t>
    </dgm:pt>
    <dgm:pt modelId="{FBE709EC-EE15-4EFA-83B4-3643296EB728}">
      <dgm:prSet/>
      <dgm:spPr/>
      <dgm:t>
        <a:bodyPr/>
        <a:lstStyle/>
        <a:p>
          <a:r>
            <a:rPr lang="en-US" dirty="0" smtClean="0"/>
            <a:t>Mining Solution  </a:t>
          </a:r>
        </a:p>
      </dgm:t>
    </dgm:pt>
    <dgm:pt modelId="{4A435F24-365B-4936-9C4D-FF0408951D6F}" type="sibTrans" cxnId="{C9F21E60-B4A2-4858-A3FB-4972FE7FE99C}">
      <dgm:prSet/>
      <dgm:spPr/>
      <dgm:t>
        <a:bodyPr/>
        <a:lstStyle/>
        <a:p>
          <a:endParaRPr lang="en-IN"/>
        </a:p>
      </dgm:t>
    </dgm:pt>
    <dgm:pt modelId="{282FF99B-8A2D-41C0-9050-512AAEEF11BD}" type="parTrans" cxnId="{C9F21E60-B4A2-4858-A3FB-4972FE7FE99C}">
      <dgm:prSet/>
      <dgm:spPr/>
      <dgm:t>
        <a:bodyPr/>
        <a:lstStyle/>
        <a:p>
          <a:endParaRPr lang="en-IN"/>
        </a:p>
      </dgm:t>
    </dgm:pt>
    <dgm:pt modelId="{DCB949F5-796B-4E48-B53D-4C8168206430}">
      <dgm:prSet/>
      <dgm:spPr/>
      <dgm:t>
        <a:bodyPr/>
        <a:lstStyle/>
        <a:p>
          <a:r>
            <a:rPr lang="en-US" dirty="0" smtClean="0"/>
            <a:t>Parking Management </a:t>
          </a:r>
          <a:endParaRPr lang="en-IN" dirty="0"/>
        </a:p>
      </dgm:t>
    </dgm:pt>
    <dgm:pt modelId="{70BB255E-DA44-44E4-B183-EC95CCAB9F23}" type="sibTrans" cxnId="{8383DAC3-3DBF-4D93-B73A-D8AC83D34A76}">
      <dgm:prSet/>
      <dgm:spPr/>
      <dgm:t>
        <a:bodyPr/>
        <a:lstStyle/>
        <a:p>
          <a:endParaRPr lang="en-IN"/>
        </a:p>
      </dgm:t>
    </dgm:pt>
    <dgm:pt modelId="{56C9B607-C597-45D9-821E-F230990E1B5D}" type="parTrans" cxnId="{8383DAC3-3DBF-4D93-B73A-D8AC83D34A76}">
      <dgm:prSet/>
      <dgm:spPr/>
      <dgm:t>
        <a:bodyPr/>
        <a:lstStyle/>
        <a:p>
          <a:endParaRPr lang="en-IN"/>
        </a:p>
      </dgm:t>
    </dgm:pt>
    <dgm:pt modelId="{D6722F15-4036-4283-BE70-EDD51974540A}">
      <dgm:prSet/>
      <dgm:spPr/>
      <dgm:t>
        <a:bodyPr/>
        <a:lstStyle/>
        <a:p>
          <a:r>
            <a:rPr lang="en-US" smtClean="0"/>
            <a:t>Visitor tracking</a:t>
          </a:r>
          <a:endParaRPr lang="en-IN" dirty="0"/>
        </a:p>
      </dgm:t>
    </dgm:pt>
    <dgm:pt modelId="{6A9EEC55-A18F-40C9-9821-D2ECE36AD7B4}" type="sibTrans" cxnId="{67AE069B-62A1-4C83-905C-7DBF0D0E785A}">
      <dgm:prSet/>
      <dgm:spPr/>
      <dgm:t>
        <a:bodyPr/>
        <a:lstStyle/>
        <a:p>
          <a:endParaRPr lang="en-IN"/>
        </a:p>
      </dgm:t>
    </dgm:pt>
    <dgm:pt modelId="{E189E340-C0A3-436E-B0F7-A0BBA192ED70}" type="parTrans" cxnId="{67AE069B-62A1-4C83-905C-7DBF0D0E785A}">
      <dgm:prSet/>
      <dgm:spPr/>
      <dgm:t>
        <a:bodyPr/>
        <a:lstStyle/>
        <a:p>
          <a:endParaRPr lang="en-IN"/>
        </a:p>
      </dgm:t>
    </dgm:pt>
    <dgm:pt modelId="{9D96AA47-77EB-45D2-966C-D3AA39890CE7}">
      <dgm:prSet/>
      <dgm:spPr/>
      <dgm:t>
        <a:bodyPr/>
        <a:lstStyle/>
        <a:p>
          <a:r>
            <a:rPr lang="en-US" dirty="0" smtClean="0"/>
            <a:t>File Tracking System </a:t>
          </a:r>
        </a:p>
      </dgm:t>
    </dgm:pt>
    <dgm:pt modelId="{E967FF37-EF32-4F81-B8AD-73616BCA4F6A}" type="sibTrans" cxnId="{BE575B09-831C-4B61-BFD1-B3AF54C60C47}">
      <dgm:prSet/>
      <dgm:spPr/>
      <dgm:t>
        <a:bodyPr/>
        <a:lstStyle/>
        <a:p>
          <a:endParaRPr lang="en-IN"/>
        </a:p>
      </dgm:t>
    </dgm:pt>
    <dgm:pt modelId="{A141C2B6-9BCF-4676-BBA6-2B97EE2A975E}" type="parTrans" cxnId="{BE575B09-831C-4B61-BFD1-B3AF54C60C47}">
      <dgm:prSet/>
      <dgm:spPr/>
      <dgm:t>
        <a:bodyPr/>
        <a:lstStyle/>
        <a:p>
          <a:endParaRPr lang="en-IN"/>
        </a:p>
      </dgm:t>
    </dgm:pt>
    <dgm:pt modelId="{153D1705-18C5-451A-81D6-2000E47BA1DE}">
      <dgm:prSet/>
      <dgm:spPr/>
      <dgm:t>
        <a:bodyPr/>
        <a:lstStyle/>
        <a:p>
          <a:r>
            <a:rPr lang="en-US" smtClean="0"/>
            <a:t>Work in Progress </a:t>
          </a:r>
          <a:endParaRPr lang="en-US" dirty="0" smtClean="0"/>
        </a:p>
      </dgm:t>
    </dgm:pt>
    <dgm:pt modelId="{EEBCD4FF-A06E-4A0C-9F02-65F0098E4A55}" type="sibTrans" cxnId="{19C64685-0DA9-4089-9F9E-2AB19BD26E60}">
      <dgm:prSet/>
      <dgm:spPr/>
      <dgm:t>
        <a:bodyPr/>
        <a:lstStyle/>
        <a:p>
          <a:endParaRPr lang="en-IN"/>
        </a:p>
      </dgm:t>
    </dgm:pt>
    <dgm:pt modelId="{0FE93F50-7929-41C6-A85C-001139A43B40}" type="parTrans" cxnId="{19C64685-0DA9-4089-9F9E-2AB19BD26E60}">
      <dgm:prSet/>
      <dgm:spPr/>
      <dgm:t>
        <a:bodyPr/>
        <a:lstStyle/>
        <a:p>
          <a:endParaRPr lang="en-IN"/>
        </a:p>
      </dgm:t>
    </dgm:pt>
    <dgm:pt modelId="{6CBF29E1-C0A7-4DB1-AD93-B06C504731DF}">
      <dgm:prSet/>
      <dgm:spPr/>
      <dgm:t>
        <a:bodyPr/>
        <a:lstStyle/>
        <a:p>
          <a:r>
            <a:rPr lang="en-US" dirty="0" smtClean="0"/>
            <a:t>Student tracking </a:t>
          </a:r>
        </a:p>
      </dgm:t>
    </dgm:pt>
    <dgm:pt modelId="{5ACA9DCC-68DE-409A-A04D-5A0DC872B356}" type="sibTrans" cxnId="{922D6AFE-4394-4D88-8ED4-CFBF0E1ED826}">
      <dgm:prSet/>
      <dgm:spPr/>
      <dgm:t>
        <a:bodyPr/>
        <a:lstStyle/>
        <a:p>
          <a:endParaRPr lang="en-IN"/>
        </a:p>
      </dgm:t>
    </dgm:pt>
    <dgm:pt modelId="{4C61A614-E951-4B71-A4DA-DFF88ED017BA}" type="parTrans" cxnId="{922D6AFE-4394-4D88-8ED4-CFBF0E1ED826}">
      <dgm:prSet/>
      <dgm:spPr/>
      <dgm:t>
        <a:bodyPr/>
        <a:lstStyle/>
        <a:p>
          <a:endParaRPr lang="en-IN"/>
        </a:p>
      </dgm:t>
    </dgm:pt>
    <dgm:pt modelId="{F9CD0FF6-B5BD-4B66-88DA-949FACDE343D}">
      <dgm:prSet phldrT="[Text]"/>
      <dgm:spPr/>
      <dgm:t>
        <a:bodyPr/>
        <a:lstStyle/>
        <a:p>
          <a:r>
            <a:rPr lang="en-US" smtClean="0"/>
            <a:t>Laptop Tracking </a:t>
          </a:r>
          <a:endParaRPr lang="en-IN" dirty="0"/>
        </a:p>
      </dgm:t>
    </dgm:pt>
    <dgm:pt modelId="{2862D0CF-EDAF-48F4-B4BF-1362ADE65737}" type="sibTrans" cxnId="{8EB040E4-6E3E-4C37-8425-A14540E49BD0}">
      <dgm:prSet/>
      <dgm:spPr/>
      <dgm:t>
        <a:bodyPr/>
        <a:lstStyle/>
        <a:p>
          <a:endParaRPr lang="en-IN"/>
        </a:p>
      </dgm:t>
    </dgm:pt>
    <dgm:pt modelId="{F2578BFC-16F1-4760-B5AD-13135ECA4EBF}" type="parTrans" cxnId="{8EB040E4-6E3E-4C37-8425-A14540E49BD0}">
      <dgm:prSet/>
      <dgm:spPr/>
      <dgm:t>
        <a:bodyPr/>
        <a:lstStyle/>
        <a:p>
          <a:endParaRPr lang="en-IN"/>
        </a:p>
      </dgm:t>
    </dgm:pt>
    <dgm:pt modelId="{C01ABBB4-8B67-4E53-9A7A-3CC37B1F1C6E}">
      <dgm:prSet phldrT="[Text]"/>
      <dgm:spPr/>
      <dgm:t>
        <a:bodyPr/>
        <a:lstStyle/>
        <a:p>
          <a:r>
            <a:rPr lang="en-US" dirty="0" smtClean="0"/>
            <a:t>Asset Tracking</a:t>
          </a:r>
          <a:endParaRPr lang="en-IN" dirty="0"/>
        </a:p>
      </dgm:t>
    </dgm:pt>
    <dgm:pt modelId="{5BC623CD-F069-4E2F-ABA1-2A5F926341C5}" type="sibTrans" cxnId="{C7A29C02-CF86-4DCD-9303-C4B573CDB71A}">
      <dgm:prSet/>
      <dgm:spPr/>
      <dgm:t>
        <a:bodyPr/>
        <a:lstStyle/>
        <a:p>
          <a:endParaRPr lang="en-IN"/>
        </a:p>
      </dgm:t>
    </dgm:pt>
    <dgm:pt modelId="{C994C458-76C3-4D8D-98C8-B005280992A1}" type="parTrans" cxnId="{C7A29C02-CF86-4DCD-9303-C4B573CDB71A}">
      <dgm:prSet/>
      <dgm:spPr/>
      <dgm:t>
        <a:bodyPr/>
        <a:lstStyle/>
        <a:p>
          <a:endParaRPr lang="en-IN"/>
        </a:p>
      </dgm:t>
    </dgm:pt>
    <dgm:pt modelId="{C2B8632E-7FF6-403F-8FDE-97916ED43D8F}">
      <dgm:prSet phldrT="[Text]"/>
      <dgm:spPr/>
      <dgm:t>
        <a:bodyPr/>
        <a:lstStyle/>
        <a:p>
          <a:r>
            <a:rPr lang="en-IN" dirty="0" smtClean="0"/>
            <a:t>Supply Chain system </a:t>
          </a:r>
          <a:endParaRPr lang="en-IN" dirty="0"/>
        </a:p>
      </dgm:t>
    </dgm:pt>
    <dgm:pt modelId="{CE335767-6447-484C-8A05-D54581EBFF01}" type="parTrans" cxnId="{097CFDE1-6D28-402E-96D5-C8EE438C17BA}">
      <dgm:prSet/>
      <dgm:spPr/>
      <dgm:t>
        <a:bodyPr/>
        <a:lstStyle/>
        <a:p>
          <a:endParaRPr lang="en-IN"/>
        </a:p>
      </dgm:t>
    </dgm:pt>
    <dgm:pt modelId="{CB7E01C3-18B3-4C05-BF17-42BDE8E14ED1}" type="sibTrans" cxnId="{097CFDE1-6D28-402E-96D5-C8EE438C17BA}">
      <dgm:prSet/>
      <dgm:spPr/>
      <dgm:t>
        <a:bodyPr/>
        <a:lstStyle/>
        <a:p>
          <a:endParaRPr lang="en-IN"/>
        </a:p>
      </dgm:t>
    </dgm:pt>
    <dgm:pt modelId="{34CCF884-8B68-4493-A025-724C002C2C1E}" type="pres">
      <dgm:prSet presAssocID="{AA6B8894-A6E8-4361-93F4-66DF0DB8A7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158AE07-E874-4B29-8B55-06B5BF053D35}" type="pres">
      <dgm:prSet presAssocID="{AA6B8894-A6E8-4361-93F4-66DF0DB8A772}" presName="radial" presStyleCnt="0">
        <dgm:presLayoutVars>
          <dgm:animLvl val="ctr"/>
        </dgm:presLayoutVars>
      </dgm:prSet>
      <dgm:spPr/>
      <dgm:t>
        <a:bodyPr/>
        <a:lstStyle/>
        <a:p>
          <a:endParaRPr lang="en-IN"/>
        </a:p>
      </dgm:t>
    </dgm:pt>
    <dgm:pt modelId="{0C3C5198-DD26-4C0E-BBEE-11757F4306AB}" type="pres">
      <dgm:prSet presAssocID="{44B81B7C-6BD7-4CA2-BBA9-7C900810F829}" presName="centerShape" presStyleLbl="vennNode1" presStyleIdx="0" presStyleCnt="10"/>
      <dgm:spPr/>
      <dgm:t>
        <a:bodyPr/>
        <a:lstStyle/>
        <a:p>
          <a:endParaRPr lang="en-IN"/>
        </a:p>
      </dgm:t>
    </dgm:pt>
    <dgm:pt modelId="{11EDF04E-E4DD-47D0-8295-E8741EB1C262}" type="pres">
      <dgm:prSet presAssocID="{C2B8632E-7FF6-403F-8FDE-97916ED43D8F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07B6A8-8CB5-49E2-BD7C-5CAD37B1E65F}" type="pres">
      <dgm:prSet presAssocID="{C01ABBB4-8B67-4E53-9A7A-3CC37B1F1C6E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B78166-863C-4EF8-A3BF-5B813D61B34E}" type="pres">
      <dgm:prSet presAssocID="{F9CD0FF6-B5BD-4B66-88DA-949FACDE343D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8CD214-05A2-442D-8A30-CC33112474DD}" type="pres">
      <dgm:prSet presAssocID="{6CBF29E1-C0A7-4DB1-AD93-B06C504731DF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117B59-79FA-4B64-827F-476B59E75B67}" type="pres">
      <dgm:prSet presAssocID="{153D1705-18C5-451A-81D6-2000E47BA1DE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F2703C-ED31-488D-8DC3-BDC361A41019}" type="pres">
      <dgm:prSet presAssocID="{9D96AA47-77EB-45D2-966C-D3AA39890CE7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9F2723-F114-4214-800A-85F069F703B7}" type="pres">
      <dgm:prSet presAssocID="{D6722F15-4036-4283-BE70-EDD51974540A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E22B7C-6DD4-4088-A64A-B365250D7FFE}" type="pres">
      <dgm:prSet presAssocID="{DCB949F5-796B-4E48-B53D-4C8168206430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83DF7B-521A-4494-84C3-6D34B8B9768F}" type="pres">
      <dgm:prSet presAssocID="{FBE709EC-EE15-4EFA-83B4-3643296EB728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22D6AFE-4394-4D88-8ED4-CFBF0E1ED826}" srcId="{44B81B7C-6BD7-4CA2-BBA9-7C900810F829}" destId="{6CBF29E1-C0A7-4DB1-AD93-B06C504731DF}" srcOrd="3" destOrd="0" parTransId="{4C61A614-E951-4B71-A4DA-DFF88ED017BA}" sibTransId="{5ACA9DCC-68DE-409A-A04D-5A0DC872B356}"/>
    <dgm:cxn modelId="{26495437-AE8E-4121-9EB0-C270401EC98B}" type="presOf" srcId="{9D96AA47-77EB-45D2-966C-D3AA39890CE7}" destId="{C1F2703C-ED31-488D-8DC3-BDC361A41019}" srcOrd="0" destOrd="0" presId="urn:microsoft.com/office/officeart/2005/8/layout/radial3"/>
    <dgm:cxn modelId="{1C300503-BE7A-43CF-A1C3-605F4558AFB2}" type="presOf" srcId="{C01ABBB4-8B67-4E53-9A7A-3CC37B1F1C6E}" destId="{7607B6A8-8CB5-49E2-BD7C-5CAD37B1E65F}" srcOrd="0" destOrd="0" presId="urn:microsoft.com/office/officeart/2005/8/layout/radial3"/>
    <dgm:cxn modelId="{8383DAC3-3DBF-4D93-B73A-D8AC83D34A76}" srcId="{44B81B7C-6BD7-4CA2-BBA9-7C900810F829}" destId="{DCB949F5-796B-4E48-B53D-4C8168206430}" srcOrd="7" destOrd="0" parTransId="{56C9B607-C597-45D9-821E-F230990E1B5D}" sibTransId="{70BB255E-DA44-44E4-B183-EC95CCAB9F23}"/>
    <dgm:cxn modelId="{8EB040E4-6E3E-4C37-8425-A14540E49BD0}" srcId="{44B81B7C-6BD7-4CA2-BBA9-7C900810F829}" destId="{F9CD0FF6-B5BD-4B66-88DA-949FACDE343D}" srcOrd="2" destOrd="0" parTransId="{F2578BFC-16F1-4760-B5AD-13135ECA4EBF}" sibTransId="{2862D0CF-EDAF-48F4-B4BF-1362ADE65737}"/>
    <dgm:cxn modelId="{09573106-2F98-4F58-A832-C2DE52F29DA3}" type="presOf" srcId="{44B81B7C-6BD7-4CA2-BBA9-7C900810F829}" destId="{0C3C5198-DD26-4C0E-BBEE-11757F4306AB}" srcOrd="0" destOrd="0" presId="urn:microsoft.com/office/officeart/2005/8/layout/radial3"/>
    <dgm:cxn modelId="{D66EFEF5-CAD9-4944-8D72-A198E98E0688}" type="presOf" srcId="{6CBF29E1-C0A7-4DB1-AD93-B06C504731DF}" destId="{7D8CD214-05A2-442D-8A30-CC33112474DD}" srcOrd="0" destOrd="0" presId="urn:microsoft.com/office/officeart/2005/8/layout/radial3"/>
    <dgm:cxn modelId="{097CFDE1-6D28-402E-96D5-C8EE438C17BA}" srcId="{44B81B7C-6BD7-4CA2-BBA9-7C900810F829}" destId="{C2B8632E-7FF6-403F-8FDE-97916ED43D8F}" srcOrd="0" destOrd="0" parTransId="{CE335767-6447-484C-8A05-D54581EBFF01}" sibTransId="{CB7E01C3-18B3-4C05-BF17-42BDE8E14ED1}"/>
    <dgm:cxn modelId="{67AE069B-62A1-4C83-905C-7DBF0D0E785A}" srcId="{44B81B7C-6BD7-4CA2-BBA9-7C900810F829}" destId="{D6722F15-4036-4283-BE70-EDD51974540A}" srcOrd="6" destOrd="0" parTransId="{E189E340-C0A3-436E-B0F7-A0BBA192ED70}" sibTransId="{6A9EEC55-A18F-40C9-9821-D2ECE36AD7B4}"/>
    <dgm:cxn modelId="{C9A7CCCF-1910-4EA8-87EE-E2079C803E40}" type="presOf" srcId="{AA6B8894-A6E8-4361-93F4-66DF0DB8A772}" destId="{34CCF884-8B68-4493-A025-724C002C2C1E}" srcOrd="0" destOrd="0" presId="urn:microsoft.com/office/officeart/2005/8/layout/radial3"/>
    <dgm:cxn modelId="{6FBB3865-1992-4E7A-822E-4A84BD491914}" type="presOf" srcId="{153D1705-18C5-451A-81D6-2000E47BA1DE}" destId="{16117B59-79FA-4B64-827F-476B59E75B67}" srcOrd="0" destOrd="0" presId="urn:microsoft.com/office/officeart/2005/8/layout/radial3"/>
    <dgm:cxn modelId="{B0ADD837-80CA-4927-B5FD-5CA810686D83}" type="presOf" srcId="{C2B8632E-7FF6-403F-8FDE-97916ED43D8F}" destId="{11EDF04E-E4DD-47D0-8295-E8741EB1C262}" srcOrd="0" destOrd="0" presId="urn:microsoft.com/office/officeart/2005/8/layout/radial3"/>
    <dgm:cxn modelId="{19C64685-0DA9-4089-9F9E-2AB19BD26E60}" srcId="{44B81B7C-6BD7-4CA2-BBA9-7C900810F829}" destId="{153D1705-18C5-451A-81D6-2000E47BA1DE}" srcOrd="4" destOrd="0" parTransId="{0FE93F50-7929-41C6-A85C-001139A43B40}" sibTransId="{EEBCD4FF-A06E-4A0C-9F02-65F0098E4A55}"/>
    <dgm:cxn modelId="{35BD0D6B-778D-4445-A053-2BCD82A27E53}" type="presOf" srcId="{D6722F15-4036-4283-BE70-EDD51974540A}" destId="{1A9F2723-F114-4214-800A-85F069F703B7}" srcOrd="0" destOrd="0" presId="urn:microsoft.com/office/officeart/2005/8/layout/radial3"/>
    <dgm:cxn modelId="{759C5552-BE80-4AE1-A3DD-A6A5F18DAD6D}" type="presOf" srcId="{DCB949F5-796B-4E48-B53D-4C8168206430}" destId="{2EE22B7C-6DD4-4088-A64A-B365250D7FFE}" srcOrd="0" destOrd="0" presId="urn:microsoft.com/office/officeart/2005/8/layout/radial3"/>
    <dgm:cxn modelId="{BE575B09-831C-4B61-BFD1-B3AF54C60C47}" srcId="{44B81B7C-6BD7-4CA2-BBA9-7C900810F829}" destId="{9D96AA47-77EB-45D2-966C-D3AA39890CE7}" srcOrd="5" destOrd="0" parTransId="{A141C2B6-9BCF-4676-BBA6-2B97EE2A975E}" sibTransId="{E967FF37-EF32-4F81-B8AD-73616BCA4F6A}"/>
    <dgm:cxn modelId="{C7A29C02-CF86-4DCD-9303-C4B573CDB71A}" srcId="{44B81B7C-6BD7-4CA2-BBA9-7C900810F829}" destId="{C01ABBB4-8B67-4E53-9A7A-3CC37B1F1C6E}" srcOrd="1" destOrd="0" parTransId="{C994C458-76C3-4D8D-98C8-B005280992A1}" sibTransId="{5BC623CD-F069-4E2F-ABA1-2A5F926341C5}"/>
    <dgm:cxn modelId="{E8A1E0C2-3ED8-4684-B056-54599020E863}" type="presOf" srcId="{F9CD0FF6-B5BD-4B66-88DA-949FACDE343D}" destId="{D9B78166-863C-4EF8-A3BF-5B813D61B34E}" srcOrd="0" destOrd="0" presId="urn:microsoft.com/office/officeart/2005/8/layout/radial3"/>
    <dgm:cxn modelId="{E4F7F4A0-8573-4FBF-8DC0-4DACB1475CD6}" type="presOf" srcId="{FBE709EC-EE15-4EFA-83B4-3643296EB728}" destId="{8583DF7B-521A-4494-84C3-6D34B8B9768F}" srcOrd="0" destOrd="0" presId="urn:microsoft.com/office/officeart/2005/8/layout/radial3"/>
    <dgm:cxn modelId="{83A5AED9-8F08-4784-AA70-8139F64FCA93}" srcId="{AA6B8894-A6E8-4361-93F4-66DF0DB8A772}" destId="{44B81B7C-6BD7-4CA2-BBA9-7C900810F829}" srcOrd="0" destOrd="0" parTransId="{CD5D2A7A-BFF8-4168-897E-919D6CD6349C}" sibTransId="{DA3C6A26-153E-4579-A586-9ACF412C4267}"/>
    <dgm:cxn modelId="{C9F21E60-B4A2-4858-A3FB-4972FE7FE99C}" srcId="{44B81B7C-6BD7-4CA2-BBA9-7C900810F829}" destId="{FBE709EC-EE15-4EFA-83B4-3643296EB728}" srcOrd="8" destOrd="0" parTransId="{282FF99B-8A2D-41C0-9050-512AAEEF11BD}" sibTransId="{4A435F24-365B-4936-9C4D-FF0408951D6F}"/>
    <dgm:cxn modelId="{7E619BE5-34FE-429A-B7D9-C96F30EE1D69}" type="presParOf" srcId="{34CCF884-8B68-4493-A025-724C002C2C1E}" destId="{1158AE07-E874-4B29-8B55-06B5BF053D35}" srcOrd="0" destOrd="0" presId="urn:microsoft.com/office/officeart/2005/8/layout/radial3"/>
    <dgm:cxn modelId="{F7DD9F8E-E142-4AC7-AD13-C0B7BA290951}" type="presParOf" srcId="{1158AE07-E874-4B29-8B55-06B5BF053D35}" destId="{0C3C5198-DD26-4C0E-BBEE-11757F4306AB}" srcOrd="0" destOrd="0" presId="urn:microsoft.com/office/officeart/2005/8/layout/radial3"/>
    <dgm:cxn modelId="{CDAC46C3-2480-4FE8-8331-1C7C80B871F8}" type="presParOf" srcId="{1158AE07-E874-4B29-8B55-06B5BF053D35}" destId="{11EDF04E-E4DD-47D0-8295-E8741EB1C262}" srcOrd="1" destOrd="0" presId="urn:microsoft.com/office/officeart/2005/8/layout/radial3"/>
    <dgm:cxn modelId="{EB891F44-29C7-4E0F-AC44-247248A254BB}" type="presParOf" srcId="{1158AE07-E874-4B29-8B55-06B5BF053D35}" destId="{7607B6A8-8CB5-49E2-BD7C-5CAD37B1E65F}" srcOrd="2" destOrd="0" presId="urn:microsoft.com/office/officeart/2005/8/layout/radial3"/>
    <dgm:cxn modelId="{D8C453CD-B4D6-4E7D-9EC9-648976AB0EFC}" type="presParOf" srcId="{1158AE07-E874-4B29-8B55-06B5BF053D35}" destId="{D9B78166-863C-4EF8-A3BF-5B813D61B34E}" srcOrd="3" destOrd="0" presId="urn:microsoft.com/office/officeart/2005/8/layout/radial3"/>
    <dgm:cxn modelId="{5A7AA0C0-F3AC-4EA8-8F2A-5D0AD45E6171}" type="presParOf" srcId="{1158AE07-E874-4B29-8B55-06B5BF053D35}" destId="{7D8CD214-05A2-442D-8A30-CC33112474DD}" srcOrd="4" destOrd="0" presId="urn:microsoft.com/office/officeart/2005/8/layout/radial3"/>
    <dgm:cxn modelId="{AE51F548-C5E2-46F3-A3A9-F177A7C3521E}" type="presParOf" srcId="{1158AE07-E874-4B29-8B55-06B5BF053D35}" destId="{16117B59-79FA-4B64-827F-476B59E75B67}" srcOrd="5" destOrd="0" presId="urn:microsoft.com/office/officeart/2005/8/layout/radial3"/>
    <dgm:cxn modelId="{E39C74C5-8477-4778-9387-7D298B5042CA}" type="presParOf" srcId="{1158AE07-E874-4B29-8B55-06B5BF053D35}" destId="{C1F2703C-ED31-488D-8DC3-BDC361A41019}" srcOrd="6" destOrd="0" presId="urn:microsoft.com/office/officeart/2005/8/layout/radial3"/>
    <dgm:cxn modelId="{F0BC6DCE-D5C8-471C-B274-ED10EE6C015D}" type="presParOf" srcId="{1158AE07-E874-4B29-8B55-06B5BF053D35}" destId="{1A9F2723-F114-4214-800A-85F069F703B7}" srcOrd="7" destOrd="0" presId="urn:microsoft.com/office/officeart/2005/8/layout/radial3"/>
    <dgm:cxn modelId="{582B8455-20EA-457B-B1E3-CA9DC33CAD42}" type="presParOf" srcId="{1158AE07-E874-4B29-8B55-06B5BF053D35}" destId="{2EE22B7C-6DD4-4088-A64A-B365250D7FFE}" srcOrd="8" destOrd="0" presId="urn:microsoft.com/office/officeart/2005/8/layout/radial3"/>
    <dgm:cxn modelId="{3651ED9F-BAD0-4788-8CDD-F544156BB394}" type="presParOf" srcId="{1158AE07-E874-4B29-8B55-06B5BF053D35}" destId="{8583DF7B-521A-4494-84C3-6D34B8B9768F}" srcOrd="9" destOrd="0" presId="urn:microsoft.com/office/officeart/2005/8/layout/radial3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5198-DD26-4C0E-BBEE-11757F4306AB}">
      <dsp:nvSpPr>
        <dsp:cNvPr id="0" name=""/>
        <dsp:cNvSpPr/>
      </dsp:nvSpPr>
      <dsp:spPr>
        <a:xfrm>
          <a:off x="4305504" y="1182831"/>
          <a:ext cx="2873469" cy="287346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RFID Solution</a:t>
          </a:r>
          <a:endParaRPr lang="en-IN" sz="4000" kern="1200" dirty="0"/>
        </a:p>
      </dsp:txBody>
      <dsp:txXfrm>
        <a:off x="4726314" y="1603641"/>
        <a:ext cx="2031849" cy="2031849"/>
      </dsp:txXfrm>
    </dsp:sp>
    <dsp:sp modelId="{11EDF04E-E4DD-47D0-8295-E8741EB1C262}">
      <dsp:nvSpPr>
        <dsp:cNvPr id="0" name=""/>
        <dsp:cNvSpPr/>
      </dsp:nvSpPr>
      <dsp:spPr>
        <a:xfrm>
          <a:off x="5023872" y="28412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155077"/>
                <a:satOff val="-5330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155077"/>
                <a:satOff val="-5330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155077"/>
                <a:satOff val="-5330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Supply Chain system </a:t>
          </a:r>
          <a:endParaRPr lang="en-IN" sz="1400" kern="1200" dirty="0"/>
        </a:p>
      </dsp:txBody>
      <dsp:txXfrm>
        <a:off x="5234277" y="238817"/>
        <a:ext cx="1015924" cy="1015924"/>
      </dsp:txXfrm>
    </dsp:sp>
    <dsp:sp modelId="{7607B6A8-8CB5-49E2-BD7C-5CAD37B1E65F}">
      <dsp:nvSpPr>
        <dsp:cNvPr id="0" name=""/>
        <dsp:cNvSpPr/>
      </dsp:nvSpPr>
      <dsp:spPr>
        <a:xfrm>
          <a:off x="6227676" y="466560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310154"/>
                <a:satOff val="-10660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2310154"/>
                <a:satOff val="-10660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2310154"/>
                <a:satOff val="-10660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Asset Tracking</a:t>
          </a:r>
          <a:endParaRPr lang="en-IN" sz="1400" kern="1200" dirty="0"/>
        </a:p>
      </dsp:txBody>
      <dsp:txXfrm>
        <a:off x="6438081" y="676965"/>
        <a:ext cx="1015924" cy="1015924"/>
      </dsp:txXfrm>
    </dsp:sp>
    <dsp:sp modelId="{D9B78166-863C-4EF8-A3BF-5B813D61B34E}">
      <dsp:nvSpPr>
        <dsp:cNvPr id="0" name=""/>
        <dsp:cNvSpPr/>
      </dsp:nvSpPr>
      <dsp:spPr>
        <a:xfrm>
          <a:off x="6868206" y="1575992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Laptop Tracking </a:t>
          </a:r>
          <a:endParaRPr lang="en-IN" sz="1400" kern="1200" dirty="0"/>
        </a:p>
      </dsp:txBody>
      <dsp:txXfrm>
        <a:off x="7078611" y="1786397"/>
        <a:ext cx="1015924" cy="1015924"/>
      </dsp:txXfrm>
    </dsp:sp>
    <dsp:sp modelId="{7D8CD214-05A2-442D-8A30-CC33112474DD}">
      <dsp:nvSpPr>
        <dsp:cNvPr id="0" name=""/>
        <dsp:cNvSpPr/>
      </dsp:nvSpPr>
      <dsp:spPr>
        <a:xfrm>
          <a:off x="6645752" y="2837591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620308"/>
                <a:satOff val="-21319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4620308"/>
                <a:satOff val="-21319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4620308"/>
                <a:satOff val="-21319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 tracking </a:t>
          </a:r>
        </a:p>
      </dsp:txBody>
      <dsp:txXfrm>
        <a:off x="6856157" y="3047996"/>
        <a:ext cx="1015924" cy="1015924"/>
      </dsp:txXfrm>
    </dsp:sp>
    <dsp:sp modelId="{16117B59-79FA-4B64-827F-476B59E75B67}">
      <dsp:nvSpPr>
        <dsp:cNvPr id="0" name=""/>
        <dsp:cNvSpPr/>
      </dsp:nvSpPr>
      <dsp:spPr>
        <a:xfrm>
          <a:off x="5664402" y="3661042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775385"/>
                <a:satOff val="-26649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775385"/>
                <a:satOff val="-26649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775385"/>
                <a:satOff val="-26649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Work in Progress </a:t>
          </a:r>
          <a:endParaRPr lang="en-US" sz="1400" kern="1200" dirty="0" smtClean="0"/>
        </a:p>
      </dsp:txBody>
      <dsp:txXfrm>
        <a:off x="5874807" y="3871447"/>
        <a:ext cx="1015924" cy="1015924"/>
      </dsp:txXfrm>
    </dsp:sp>
    <dsp:sp modelId="{C1F2703C-ED31-488D-8DC3-BDC361A41019}">
      <dsp:nvSpPr>
        <dsp:cNvPr id="0" name=""/>
        <dsp:cNvSpPr/>
      </dsp:nvSpPr>
      <dsp:spPr>
        <a:xfrm>
          <a:off x="4383341" y="3661042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File Tracking System </a:t>
          </a:r>
        </a:p>
      </dsp:txBody>
      <dsp:txXfrm>
        <a:off x="4593746" y="3871447"/>
        <a:ext cx="1015924" cy="1015924"/>
      </dsp:txXfrm>
    </dsp:sp>
    <dsp:sp modelId="{1A9F2723-F114-4214-800A-85F069F703B7}">
      <dsp:nvSpPr>
        <dsp:cNvPr id="0" name=""/>
        <dsp:cNvSpPr/>
      </dsp:nvSpPr>
      <dsp:spPr>
        <a:xfrm>
          <a:off x="3401991" y="2837591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8085538"/>
                <a:satOff val="-37308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8085538"/>
                <a:satOff val="-37308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8085538"/>
                <a:satOff val="-37308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Visitor tracking</a:t>
          </a:r>
          <a:endParaRPr lang="en-IN" sz="1400" kern="1200" dirty="0"/>
        </a:p>
      </dsp:txBody>
      <dsp:txXfrm>
        <a:off x="3612396" y="3047996"/>
        <a:ext cx="1015924" cy="1015924"/>
      </dsp:txXfrm>
    </dsp:sp>
    <dsp:sp modelId="{2EE22B7C-6DD4-4088-A64A-B365250D7FFE}">
      <dsp:nvSpPr>
        <dsp:cNvPr id="0" name=""/>
        <dsp:cNvSpPr/>
      </dsp:nvSpPr>
      <dsp:spPr>
        <a:xfrm>
          <a:off x="3179537" y="1575992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240615"/>
                <a:satOff val="-42638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240615"/>
                <a:satOff val="-42638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240615"/>
                <a:satOff val="-42638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Parking Management </a:t>
          </a:r>
          <a:endParaRPr lang="en-IN" sz="1400" kern="1200" dirty="0"/>
        </a:p>
      </dsp:txBody>
      <dsp:txXfrm>
        <a:off x="3389942" y="1786397"/>
        <a:ext cx="1015924" cy="1015924"/>
      </dsp:txXfrm>
    </dsp:sp>
    <dsp:sp modelId="{8583DF7B-521A-4494-84C3-6D34B8B9768F}">
      <dsp:nvSpPr>
        <dsp:cNvPr id="0" name=""/>
        <dsp:cNvSpPr/>
      </dsp:nvSpPr>
      <dsp:spPr>
        <a:xfrm>
          <a:off x="3820068" y="466560"/>
          <a:ext cx="1436734" cy="14367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Mining Solution  </a:t>
          </a:r>
        </a:p>
      </dsp:txBody>
      <dsp:txXfrm>
        <a:off x="4030473" y="676965"/>
        <a:ext cx="1015924" cy="101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2.pptx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14E-2FFB-4285-82F8-4E250717ABE1}" type="datetimeFigureOut">
              <a:rPr lang="en-IN" smtClean="0"/>
              <a:t>10-04-2020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7D07-3762-46EC-A1A5-6A9756255672}" type="slidenum">
              <a:rPr lang="en-IN" smtClean="0"/>
              <a:t>‹#›</a:t>
            </a:fld>
            <a:endParaRPr lang="en-IN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554332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Presentation" r:id="rId4" imgW="4570656" imgH="3427323" progId="PowerPoint.Show.12">
                  <p:embed/>
                </p:oleObj>
              </mc:Choice>
              <mc:Fallback>
                <p:oleObj name="Presentation" r:id="rId4" imgW="4570656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0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14E-2FFB-4285-82F8-4E250717ABE1}" type="datetimeFigureOut">
              <a:rPr lang="en-IN" smtClean="0"/>
              <a:t>10-04-2020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7D07-3762-46EC-A1A5-6A9756255672}" type="slidenum">
              <a:rPr lang="en-IN" smtClean="0"/>
              <a:t>‹#›</a:t>
            </a:fld>
            <a:endParaRPr lang="en-IN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523551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Presentation" r:id="rId4" imgW="4570656" imgH="3427323" progId="PowerPoint.Show.12">
                  <p:embed/>
                </p:oleObj>
              </mc:Choice>
              <mc:Fallback>
                <p:oleObj name="Presentation" r:id="rId4" imgW="4570656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7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F14E-2FFB-4285-82F8-4E250717ABE1}" type="datetimeFigureOut">
              <a:rPr lang="en-IN" smtClean="0"/>
              <a:t>10-04-2020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7D07-3762-46EC-A1A5-6A97562556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0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09678" y="1712782"/>
            <a:ext cx="79758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RFID Based Vehicle Tracking Industries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6985" y="3844294"/>
            <a:ext cx="8815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Stallion Systems &amp; Solution Pvt Ltd</a:t>
            </a:r>
            <a:endParaRPr lang="en-US" sz="48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6941" y="5738310"/>
            <a:ext cx="251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Sales@stallionindia.com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27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6456116"/>
              </p:ext>
            </p:extLst>
          </p:nvPr>
        </p:nvGraphicFramePr>
        <p:xfrm>
          <a:off x="353760" y="1095704"/>
          <a:ext cx="11484479" cy="512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7654" y="387818"/>
            <a:ext cx="5560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tabLst>
                <a:tab pos="365760" algn="l"/>
              </a:tabLs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Stallion Offer solutions 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4" y="927204"/>
            <a:ext cx="4571328" cy="2761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33" y="3688901"/>
            <a:ext cx="5589162" cy="2818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032" y="1037823"/>
            <a:ext cx="5589162" cy="26510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2930" y="342816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VECHICLE TURN AROUND TIME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30" y="3688901"/>
            <a:ext cx="4231042" cy="2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706449" y="50417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VECHICLE TURN AROUND TIME MONITORING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284669" y="4157730"/>
            <a:ext cx="8763000" cy="209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All work stations to be covered with RFID Readers to read the tag and identify the vehicle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Data recorded in a software application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Arrival &amp; Departure time will be Recorded Respectively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Notification in case of any Abnormal behavior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Reports can be generated respectively </a:t>
            </a:r>
          </a:p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796" y="1775434"/>
            <a:ext cx="8834907" cy="21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27133" y="637918"/>
            <a:ext cx="5791200" cy="76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TRACEABILITY DISPLAY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pic>
        <p:nvPicPr>
          <p:cNvPr id="5" name="Picture 8" descr="C:\Users\GIRISH\Downloads\LAYO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69" y="1407174"/>
            <a:ext cx="11410682" cy="463301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6978" y="4552950"/>
            <a:ext cx="252413" cy="476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978" y="5124450"/>
            <a:ext cx="23812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627760" y="4075906"/>
            <a:ext cx="457200" cy="2682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07966" y="4038600"/>
            <a:ext cx="1376362" cy="2825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UNPLANNED VEHICLE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007966" y="4610100"/>
            <a:ext cx="1376362" cy="2825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SCHEDULED VEHICLE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007966" y="5181600"/>
            <a:ext cx="1376362" cy="2825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BEHIND THE TIME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8491" y="2251656"/>
            <a:ext cx="347730" cy="63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76670" y="2264536"/>
            <a:ext cx="347730" cy="63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73145" y="4475542"/>
            <a:ext cx="347730" cy="63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74486" y="2378780"/>
            <a:ext cx="473300" cy="50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13187" y="1603901"/>
            <a:ext cx="473300" cy="50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523477" y="4660496"/>
            <a:ext cx="0" cy="803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61460" y="4438650"/>
            <a:ext cx="347730" cy="63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5400000">
            <a:off x="5556100" y="4682639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Gate-1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 rot="5400000">
            <a:off x="2977944" y="4656764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Gate-2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 rot="5400000">
            <a:off x="4336595" y="2410791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Gate-3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5400000">
            <a:off x="5537275" y="2417853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Gate-4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 rot="5400000">
            <a:off x="8313885" y="2609438"/>
            <a:ext cx="834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Parking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9209001" y="1908997"/>
            <a:ext cx="82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Parking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584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03348" y="679065"/>
            <a:ext cx="6945086" cy="76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n-ea"/>
                <a:cs typeface="+mn-cs"/>
              </a:rPr>
              <a:t>POINT TO POINT MAPPING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3761" y="6437511"/>
            <a:ext cx="2743200" cy="365125"/>
          </a:xfrm>
        </p:spPr>
        <p:txBody>
          <a:bodyPr/>
          <a:lstStyle/>
          <a:p>
            <a:fld id="{5E7EB5BD-5668-4092-92CF-20027772F1E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2285999"/>
            <a:ext cx="9774499" cy="3653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91486" y="4189885"/>
            <a:ext cx="558532" cy="56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3751" y="4189885"/>
            <a:ext cx="558532" cy="56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16016" y="4189885"/>
            <a:ext cx="558532" cy="56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28281" y="4189885"/>
            <a:ext cx="558532" cy="56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618" y="2974501"/>
            <a:ext cx="1326008" cy="33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4495" y="4217831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Gate-1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06760" y="4239001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Gate-2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19025" y="4242157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Gate-3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731290" y="4242704"/>
            <a:ext cx="7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Gate-4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11167" y="2921059"/>
            <a:ext cx="1430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Gate-2 BYPASS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491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93" y="1777627"/>
            <a:ext cx="5433808" cy="452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650084" y="854297"/>
            <a:ext cx="44678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27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119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Bernard MT Condensed</vt:lpstr>
      <vt:lpstr>Calibri</vt:lpstr>
      <vt:lpstr>Calibri Light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Ezee Connect</dc:creator>
  <cp:lastModifiedBy>Microsoft</cp:lastModifiedBy>
  <cp:revision>32</cp:revision>
  <cp:lastPrinted>2018-09-07T08:09:11Z</cp:lastPrinted>
  <dcterms:created xsi:type="dcterms:W3CDTF">2018-09-05T05:45:13Z</dcterms:created>
  <dcterms:modified xsi:type="dcterms:W3CDTF">2020-04-10T06:50:12Z</dcterms:modified>
</cp:coreProperties>
</file>